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"/>
  </p:notes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40" d="100"/>
          <a:sy n="140" d="100"/>
        </p:scale>
        <p:origin x="102" y="-34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FEA652-801A-4B2E-A9DE-05427EE0C5EA}" type="datetimeFigureOut">
              <a:rPr lang="en-US" smtClean="0"/>
              <a:t>5/16/2015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BEB6B5-8B01-4825-AF1D-F85E36FEC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7998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Northeast</a:t>
            </a:r>
            <a:r>
              <a:rPr lang="en-US" baseline="0" dirty="0" smtClean="0"/>
              <a:t> division </a:t>
            </a:r>
            <a:r>
              <a:rPr lang="en-US" dirty="0" smtClean="0"/>
              <a:t>1987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BEB6B5-8B01-4825-AF1D-F85E36FEC70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6407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Pacific</a:t>
            </a:r>
            <a:r>
              <a:rPr lang="en-US" baseline="0" dirty="0" smtClean="0"/>
              <a:t> division 1987-1991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BEB6B5-8B01-4825-AF1D-F85E36FEC70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2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88A1D-5876-4160-8E2B-BC5C1FFB7C20}" type="datetimeFigureOut">
              <a:rPr lang="en-US" smtClean="0"/>
              <a:t>5/16/2015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F72949-7671-40E6-8799-61A4E35F74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2395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88A1D-5876-4160-8E2B-BC5C1FFB7C20}" type="datetimeFigureOut">
              <a:rPr lang="en-US" smtClean="0"/>
              <a:t>5/16/2015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F72949-7671-40E6-8799-61A4E35F74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0528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88A1D-5876-4160-8E2B-BC5C1FFB7C20}" type="datetimeFigureOut">
              <a:rPr lang="en-US" smtClean="0"/>
              <a:t>5/16/2015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F72949-7671-40E6-8799-61A4E35F74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0406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88A1D-5876-4160-8E2B-BC5C1FFB7C20}" type="datetimeFigureOut">
              <a:rPr lang="en-US" smtClean="0"/>
              <a:t>5/16/2015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F72949-7671-40E6-8799-61A4E35F74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1391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88A1D-5876-4160-8E2B-BC5C1FFB7C20}" type="datetimeFigureOut">
              <a:rPr lang="en-US" smtClean="0"/>
              <a:t>5/16/2015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F72949-7671-40E6-8799-61A4E35F74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4329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88A1D-5876-4160-8E2B-BC5C1FFB7C20}" type="datetimeFigureOut">
              <a:rPr lang="en-US" smtClean="0"/>
              <a:t>5/16/2015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F72949-7671-40E6-8799-61A4E35F74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1318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88A1D-5876-4160-8E2B-BC5C1FFB7C20}" type="datetimeFigureOut">
              <a:rPr lang="en-US" smtClean="0"/>
              <a:t>5/16/2015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F72949-7671-40E6-8799-61A4E35F74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0467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88A1D-5876-4160-8E2B-BC5C1FFB7C20}" type="datetimeFigureOut">
              <a:rPr lang="en-US" smtClean="0"/>
              <a:t>5/16/2015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F72949-7671-40E6-8799-61A4E35F74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26413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88A1D-5876-4160-8E2B-BC5C1FFB7C20}" type="datetimeFigureOut">
              <a:rPr lang="en-US" smtClean="0"/>
              <a:t>5/16/2015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F72949-7671-40E6-8799-61A4E35F74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4666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88A1D-5876-4160-8E2B-BC5C1FFB7C20}" type="datetimeFigureOut">
              <a:rPr lang="en-US" smtClean="0"/>
              <a:t>5/16/2015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F72949-7671-40E6-8799-61A4E35F74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5384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88A1D-5876-4160-8E2B-BC5C1FFB7C20}" type="datetimeFigureOut">
              <a:rPr lang="en-US" smtClean="0"/>
              <a:t>5/16/2015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F72949-7671-40E6-8799-61A4E35F74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9555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288A1D-5876-4160-8E2B-BC5C1FFB7C20}" type="datetimeFigureOut">
              <a:rPr lang="en-US" smtClean="0"/>
              <a:t>5/16/2015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F72949-7671-40E6-8799-61A4E35F74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1465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78971" y="0"/>
            <a:ext cx="9144000" cy="6858000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>
            <a:spLocks noChangeAspect="1"/>
          </p:cNvSpPr>
          <p:nvPr/>
        </p:nvSpPr>
        <p:spPr>
          <a:xfrm>
            <a:off x="287899" y="-471175"/>
            <a:ext cx="10058400" cy="7543800"/>
          </a:xfrm>
          <a:prstGeom prst="rect">
            <a:avLst/>
          </a:prstGeom>
          <a:blipFill dpi="0" rotWithShape="1">
            <a:blip r:embed="rId4" cstate="print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1254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250" y="0"/>
            <a:ext cx="5143500" cy="6858000"/>
          </a:xfrm>
          <a:prstGeom prst="rect">
            <a:avLst/>
          </a:prstGeom>
        </p:spPr>
      </p:pic>
      <p:sp>
        <p:nvSpPr>
          <p:cNvPr id="4" name="Rectangle 3"/>
          <p:cNvSpPr>
            <a:spLocks/>
          </p:cNvSpPr>
          <p:nvPr/>
        </p:nvSpPr>
        <p:spPr>
          <a:xfrm>
            <a:off x="3411940" y="-511791"/>
            <a:ext cx="5459105" cy="7506269"/>
          </a:xfrm>
          <a:prstGeom prst="rect">
            <a:avLst/>
          </a:prstGeom>
          <a:blipFill>
            <a:blip r:embed="rId4">
              <a:alphaModFix amt="50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4463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355784" y="47767"/>
            <a:ext cx="9768115" cy="7390263"/>
          </a:xfrm>
          <a:prstGeom prst="rect">
            <a:avLst/>
          </a:prstGeom>
          <a:blipFill dpi="0" rotWithShape="1">
            <a:blip r:embed="rId3">
              <a:alphaModFix amt="50000"/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2861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</TotalTime>
  <Words>8</Words>
  <Application>Microsoft Office PowerPoint</Application>
  <PresentationFormat>Widescreen</PresentationFormat>
  <Paragraphs>4</Paragraphs>
  <Slides>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Greg Ridgeway</dc:creator>
  <cp:lastModifiedBy>Greg Ridgeway</cp:lastModifiedBy>
  <cp:revision>4</cp:revision>
  <dcterms:created xsi:type="dcterms:W3CDTF">2015-05-16T12:46:32Z</dcterms:created>
  <dcterms:modified xsi:type="dcterms:W3CDTF">2015-05-16T13:43:40Z</dcterms:modified>
</cp:coreProperties>
</file>